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2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6161"/>
    <a:srgbClr val="201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979" autoAdjust="0"/>
    <p:restoredTop sz="65301" autoAdjust="0"/>
  </p:normalViewPr>
  <p:slideViewPr>
    <p:cSldViewPr snapToGrid="0">
      <p:cViewPr>
        <p:scale>
          <a:sx n="51" d="100"/>
          <a:sy n="51" d="100"/>
        </p:scale>
        <p:origin x="190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00CF326-ADB9-497A-ABC5-3CD985080E81}" type="datetimeFigureOut">
              <a:rPr lang="he-IL" smtClean="0"/>
              <a:t>ח'/אדר א/תשפ"ד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74C3E7B-323F-4B58-8F21-B1005665E1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629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מסך מחשב </a:t>
            </a:r>
            <a:b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</a:br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מצב רגיל ללא כל אינטראקציה.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he-IL" sz="1200" dirty="0">
              <a:solidFill>
                <a:srgbClr val="FFFFFF"/>
              </a:solidFill>
              <a:latin typeface="Assistant" pitchFamily="2" charset="-79"/>
              <a:cs typeface="Assistant" pitchFamily="2" charset="-79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מסך מחשב </a:t>
            </a:r>
            <a:b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</a:br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מצב של רכיב לחוץ - </a:t>
            </a:r>
            <a:r>
              <a:rPr lang="he-IL" sz="1200" dirty="0" err="1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מצויירים</a:t>
            </a:r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, </a:t>
            </a:r>
            <a:r>
              <a:rPr lang="he-IL" sz="1200" dirty="0" err="1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פופאפ</a:t>
            </a:r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 מודל, בלחיצה על האיקס המודל </a:t>
            </a:r>
            <a:r>
              <a:rPr lang="he-IL" sz="1200" dirty="0" err="1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יסגר</a:t>
            </a:r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 והמסך יחזור למצבו הרגיל ללא החשכה. </a:t>
            </a:r>
          </a:p>
          <a:p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C3E7B-323F-4B58-8F21-B1005665E15E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0281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3. מסך מחשב </a:t>
            </a:r>
            <a:b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</a:br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מצב של חיפוש מושג, במקרה זה, חיפשנו את המילה 'ריאליסטי' ובלייב הרכיבים הסתננו והופיעו הרכיבים בעלי המילה 'ריאליסטי'. </a:t>
            </a:r>
            <a:br>
              <a:rPr lang="he-IL" sz="1200" dirty="0">
                <a:solidFill>
                  <a:srgbClr val="000000"/>
                </a:solidFill>
                <a:latin typeface="Assistant" pitchFamily="2" charset="-79"/>
                <a:cs typeface="Assistant" pitchFamily="2" charset="-79"/>
              </a:rPr>
            </a:br>
            <a:endParaRPr lang="he-IL" sz="1200" dirty="0">
              <a:solidFill>
                <a:srgbClr val="FFFFFF"/>
              </a:solidFill>
              <a:latin typeface="Assistant" pitchFamily="2" charset="-79"/>
              <a:cs typeface="Assistant" pitchFamily="2" charset="-79"/>
            </a:endParaRPr>
          </a:p>
          <a:p>
            <a:pPr algn="r" rtl="1"/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4. מסך מחשב </a:t>
            </a:r>
            <a:b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</a:br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מצב של סינון מושגים, במקרה זה בחרנו בסינון "פופולריים" והופיעו לנו המושגים הפופולריים. </a:t>
            </a:r>
            <a:endParaRPr lang="he-IL" sz="1200" dirty="0">
              <a:solidFill>
                <a:srgbClr val="000000"/>
              </a:solidFill>
              <a:latin typeface="Assistant" pitchFamily="2" charset="-79"/>
              <a:cs typeface="Assistant" pitchFamily="2" charset="-79"/>
            </a:endParaRPr>
          </a:p>
          <a:p>
            <a:pPr algn="r" rtl="1"/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בלחיצה על ה</a:t>
            </a:r>
            <a:r>
              <a:rPr lang="en-US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CHECKBOX</a:t>
            </a:r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 "פופולריים", כפתור הסינון יחזור למצבו הרגיל והמסך יחזור למצבו הרגיל ובו כל המושגים מופיעים. </a:t>
            </a:r>
            <a:endParaRPr lang="he-IL" sz="1200" dirty="0">
              <a:solidFill>
                <a:srgbClr val="000000"/>
              </a:solidFill>
              <a:latin typeface="Assistant" pitchFamily="2" charset="-79"/>
              <a:cs typeface="Assistant" pitchFamily="2" charset="-79"/>
            </a:endParaRPr>
          </a:p>
          <a:p>
            <a:pPr algn="r" rtl="1"/>
            <a:endParaRPr lang="he-IL" sz="1200" dirty="0">
              <a:solidFill>
                <a:srgbClr val="FFFFFF"/>
              </a:solidFill>
              <a:latin typeface="Assistant" pitchFamily="2" charset="-79"/>
              <a:cs typeface="Assistant" pitchFamily="2" charset="-79"/>
            </a:endParaRPr>
          </a:p>
          <a:p>
            <a:pPr algn="r" rtl="1"/>
            <a:endParaRPr lang="en-US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C3E7B-323F-4B58-8F21-B1005665E15E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2383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5. </a:t>
            </a:r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מסך מובייל </a:t>
            </a:r>
            <a:b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</a:br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מצב רגיל ללא כל אינטראקציה. </a:t>
            </a:r>
            <a:endParaRPr lang="he-IL" sz="1200" dirty="0">
              <a:solidFill>
                <a:srgbClr val="000000"/>
              </a:solidFill>
              <a:latin typeface="Assistant" pitchFamily="2" charset="-79"/>
              <a:cs typeface="Assistant" pitchFamily="2" charset="-79"/>
            </a:endParaRPr>
          </a:p>
          <a:p>
            <a:pPr algn="r" rtl="1"/>
            <a:endParaRPr lang="he-IL" sz="1200" dirty="0">
              <a:solidFill>
                <a:srgbClr val="000000"/>
              </a:solidFill>
              <a:latin typeface="Assistant" pitchFamily="2" charset="-79"/>
              <a:cs typeface="Assistant" pitchFamily="2" charset="-79"/>
            </a:endParaRPr>
          </a:p>
          <a:p>
            <a:pPr algn="r" rtl="1"/>
            <a:r>
              <a:rPr lang="he-IL" sz="1200" dirty="0">
                <a:solidFill>
                  <a:srgbClr val="000000"/>
                </a:solidFill>
                <a:latin typeface="Assistant" pitchFamily="2" charset="-79"/>
                <a:cs typeface="Assistant" pitchFamily="2" charset="-79"/>
              </a:rPr>
              <a:t>6.</a:t>
            </a:r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 מסך מובייל</a:t>
            </a:r>
          </a:p>
          <a:p>
            <a:pPr algn="r" rtl="1"/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מצב של רכיב לחוץ - </a:t>
            </a:r>
            <a:r>
              <a:rPr lang="he-IL" sz="1200" dirty="0" err="1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מצויירים</a:t>
            </a:r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, </a:t>
            </a:r>
            <a:r>
              <a:rPr lang="he-IL" sz="1200" dirty="0" err="1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פופאפ</a:t>
            </a:r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 מודל, בלחיצה על האיקס המודל </a:t>
            </a:r>
            <a:r>
              <a:rPr lang="he-IL" sz="1200" dirty="0" err="1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יסגר</a:t>
            </a:r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 והמסך יחזור למצבו הרגיל ללא החשכה. </a:t>
            </a:r>
            <a:endParaRPr lang="he-IL" sz="1200" dirty="0">
              <a:solidFill>
                <a:srgbClr val="000000"/>
              </a:solidFill>
              <a:latin typeface="Assistant" pitchFamily="2" charset="-79"/>
              <a:cs typeface="Assistant" pitchFamily="2" charset="-79"/>
            </a:endParaRPr>
          </a:p>
          <a:p>
            <a:pPr algn="r" rtl="1"/>
            <a:endParaRPr lang="he-IL" sz="1200" dirty="0">
              <a:solidFill>
                <a:srgbClr val="000000"/>
              </a:solidFill>
              <a:latin typeface="Assistant" pitchFamily="2" charset="-79"/>
              <a:cs typeface="Assistant" pitchFamily="2" charset="-79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C3E7B-323F-4B58-8F21-B1005665E15E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550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7.</a:t>
            </a:r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 מסך מובייל</a:t>
            </a:r>
          </a:p>
          <a:p>
            <a:pPr algn="r" rtl="1"/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מצב של חיפוש מושג, במקרה זה, חיפשנו את המילה 'גרפי' ובלייב הרכיבים הסתננו והופיעו הרכיבים בעלי המילה 'גרפי'.</a:t>
            </a:r>
            <a:br>
              <a:rPr lang="en-US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</a:br>
            <a:endParaRPr lang="he-IL" sz="1200" dirty="0">
              <a:solidFill>
                <a:srgbClr val="000000"/>
              </a:solidFill>
              <a:latin typeface="Assistant" pitchFamily="2" charset="-79"/>
              <a:cs typeface="Assistant" pitchFamily="2" charset="-79"/>
            </a:endParaRPr>
          </a:p>
          <a:p>
            <a:pPr algn="r" rtl="1"/>
            <a:r>
              <a:rPr lang="he-IL" sz="1200" dirty="0">
                <a:solidFill>
                  <a:srgbClr val="000000"/>
                </a:solidFill>
                <a:latin typeface="Assistant" pitchFamily="2" charset="-79"/>
                <a:cs typeface="Assistant" pitchFamily="2" charset="-79"/>
              </a:rPr>
              <a:t>8.</a:t>
            </a:r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 מסך מובייל </a:t>
            </a:r>
            <a:b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</a:br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מצב של סינון מושגים, במקרה זה בחרנו בסינון "פופולריים" והופיעו לנו המושגים הפופולריים. </a:t>
            </a:r>
            <a:endParaRPr lang="he-IL" sz="1200" dirty="0">
              <a:solidFill>
                <a:srgbClr val="000000"/>
              </a:solidFill>
              <a:latin typeface="Assistant" pitchFamily="2" charset="-79"/>
              <a:cs typeface="Assistant" pitchFamily="2" charset="-79"/>
            </a:endParaRPr>
          </a:p>
          <a:p>
            <a:pPr algn="r" rtl="1"/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בלחיצה על ה</a:t>
            </a:r>
            <a:r>
              <a:rPr lang="en-US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CHECKBOX</a:t>
            </a:r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 "פופולריים", כפתור הסינון יחזור למצבו הרגיל והמסך יחזור למצבו הרגיל ובו כל המושגים מופיעים. </a:t>
            </a:r>
            <a:endParaRPr lang="he-IL" sz="1200" dirty="0">
              <a:solidFill>
                <a:srgbClr val="000000"/>
              </a:solidFill>
              <a:latin typeface="Assistant" pitchFamily="2" charset="-79"/>
              <a:cs typeface="Assistant" pitchFamily="2" charset="-79"/>
            </a:endParaRPr>
          </a:p>
          <a:p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C3E7B-323F-4B58-8F21-B1005665E15E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1904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E1446-B3E4-B4D8-0F70-8EE376523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8E9A7EB-85B1-F5B4-E301-867F9DB5D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D5B0204E-6157-05EA-4810-3BAE12C24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9. </a:t>
            </a:r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מסך מובייל</a:t>
            </a:r>
          </a:p>
          <a:p>
            <a:pPr algn="r" rtl="1"/>
            <a:r>
              <a:rPr lang="he-IL" sz="1200" dirty="0">
                <a:solidFill>
                  <a:srgbClr val="FFFFFF"/>
                </a:solidFill>
                <a:latin typeface="Assistant" pitchFamily="2" charset="-79"/>
                <a:cs typeface="Assistant" pitchFamily="2" charset="-79"/>
              </a:rPr>
              <a:t>מצב של פתיחת תפריט ניווט. </a:t>
            </a:r>
            <a:endParaRPr lang="en-US" dirty="0"/>
          </a:p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08B4664-F009-003F-5E71-1D8B334E5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C3E7B-323F-4B58-8F21-B1005665E15E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1601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19B8302-DEAA-8DFF-F128-703CB28E7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C443BFD-3085-8050-F7A1-2475AAD24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EEBA311-65C3-D04B-47E8-F2B781447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70655-B7D8-4F5B-88B3-7461F3D7026E}" type="datetimeFigureOut">
              <a:rPr lang="he-IL" smtClean="0"/>
              <a:t>ח'/אדר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FE13A0E-B128-0FF9-993F-C0609E0A4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E9613ED-EE63-F6BA-A711-F5B150043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682D-8EB0-4794-A1E4-CDC6E082F7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5459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480D6D-1165-05BD-005D-1A3CA795B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A26F9C1-E7E9-68AB-186F-79ACA4ABC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E78C020-8870-3651-E893-8FC58A6B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70655-B7D8-4F5B-88B3-7461F3D7026E}" type="datetimeFigureOut">
              <a:rPr lang="he-IL" smtClean="0"/>
              <a:t>ח'/אדר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900EAD9-2306-4587-2597-7F44728BD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1DD8BF5-2DE0-660D-6BBC-55D1829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682D-8EB0-4794-A1E4-CDC6E082F7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24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729CBBE2-369F-D459-3A21-D2E5F1998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D198227-69A0-BD02-A1F8-15B052126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99B50AB-D31F-2AB5-A4C8-D0367807A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70655-B7D8-4F5B-88B3-7461F3D7026E}" type="datetimeFigureOut">
              <a:rPr lang="he-IL" smtClean="0"/>
              <a:t>ח'/אדר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39D3652-6F6B-31C9-77ED-800A77B59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F45FBFB-73FD-09D5-1576-A14A0AC52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682D-8EB0-4794-A1E4-CDC6E082F7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759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A8F3CC6-88A6-4657-F9CA-43FFA73F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2F45A57-45F6-8129-9583-64BF17C6B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6002982-3217-186D-3276-C1B0B7E1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70655-B7D8-4F5B-88B3-7461F3D7026E}" type="datetimeFigureOut">
              <a:rPr lang="he-IL" smtClean="0"/>
              <a:t>ח'/אדר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713C0F0-88CA-023E-BE09-CE39E1F3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3771CC9-AA95-EE72-A9F5-BB025047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682D-8EB0-4794-A1E4-CDC6E082F7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4926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241AE3C-E5BA-97EB-42A1-3CD9174D4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C45A81D-8D65-27B7-FC60-C0260C668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10E83BF-4637-5440-0DF4-17605E60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70655-B7D8-4F5B-88B3-7461F3D7026E}" type="datetimeFigureOut">
              <a:rPr lang="he-IL" smtClean="0"/>
              <a:t>ח'/אדר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8C2C486-ACEC-A75A-AD3D-FA27B8D3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CBCA6CE-C7AC-0F85-2603-5B8F45A3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682D-8EB0-4794-A1E4-CDC6E082F7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6594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C6564A-EFD2-4B93-AC9D-CA6825261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2313C27-7FEE-99D2-51AE-85884E4FE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65742A4-982A-D629-8570-DEE2DC745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800578B-877C-FF3A-AC2A-AB57794D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70655-B7D8-4F5B-88B3-7461F3D7026E}" type="datetimeFigureOut">
              <a:rPr lang="he-IL" smtClean="0"/>
              <a:t>ח'/אדר א/תשפ"ד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FD53237-E5F2-07BA-7FEA-0B80404C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0746B26-2B31-1B84-3A57-759859709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682D-8EB0-4794-A1E4-CDC6E082F7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34450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555126-EE67-18FD-E2A6-04575665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CDF0EFB-FB36-030C-EA4F-EC67B0AC7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1920E1D-6E3F-1D2C-16EE-526C6D8BE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FD6A219-D73D-CEC9-C310-4B6D473095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FCA3943E-8AA1-09AB-9581-1B3985B0D8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366D535A-554B-5855-602E-0513C7BCC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70655-B7D8-4F5B-88B3-7461F3D7026E}" type="datetimeFigureOut">
              <a:rPr lang="he-IL" smtClean="0"/>
              <a:t>ח'/אדר א/תשפ"ד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85C49685-156D-7AC9-8DCB-55564CE03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990AB41C-CECD-A522-2961-3DAACA58D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682D-8EB0-4794-A1E4-CDC6E082F7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107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B0059D8-25B2-86B7-401B-3C1F4D3E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BA724236-061A-8DFF-10AE-C16D212D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70655-B7D8-4F5B-88B3-7461F3D7026E}" type="datetimeFigureOut">
              <a:rPr lang="he-IL" smtClean="0"/>
              <a:t>ח'/אדר א/תשפ"ד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0B073CD-4545-2170-01F2-CEA3D496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0A66C0A-77C6-B93A-ACE7-723F75847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682D-8EB0-4794-A1E4-CDC6E082F7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4954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6CF97153-88D5-6F2F-E1B0-99478366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70655-B7D8-4F5B-88B3-7461F3D7026E}" type="datetimeFigureOut">
              <a:rPr lang="he-IL" smtClean="0"/>
              <a:t>ח'/אדר א/תשפ"ד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3762EC96-ED88-3B9A-582F-F2E6464D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18DED74-16FF-077D-84A5-84C4A8CA8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682D-8EB0-4794-A1E4-CDC6E082F7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112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11914A0-6F70-C291-5F75-D4110842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491EE54-E3DE-AEFB-F9E6-833A1CE2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1A48E22-3256-128D-2DFA-EC59F00FF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AC1F850-1688-4CE6-5611-94E462B03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70655-B7D8-4F5B-88B3-7461F3D7026E}" type="datetimeFigureOut">
              <a:rPr lang="he-IL" smtClean="0"/>
              <a:t>ח'/אדר א/תשפ"ד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A8F411B-050F-1100-9A86-D3B4479E1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2282D9D-60C6-B557-7E9C-2C137F16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682D-8EB0-4794-A1E4-CDC6E082F7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0798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BEC2234-4D1D-655A-1B87-EBA92B83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4CAD9DB5-9B9E-E65E-459A-5C736CC5C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9BA84CB-48A9-5587-72C6-201ED3755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9797AEC-80C7-D224-EF97-8E9CE214B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70655-B7D8-4F5B-88B3-7461F3D7026E}" type="datetimeFigureOut">
              <a:rPr lang="he-IL" smtClean="0"/>
              <a:t>ח'/אדר א/תשפ"ד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84FD835-C33B-B23C-D509-9D76C23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E769BB0-D046-D321-66B9-7A99C5EE3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E682D-8EB0-4794-A1E4-CDC6E082F7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5060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9A7D1661-967B-53F5-A526-B1FD4029A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54DBD44-ADC0-4356-31FE-47C481A10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3AC554A-77A6-ADA9-812A-F9352A08B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70655-B7D8-4F5B-88B3-7461F3D7026E}" type="datetimeFigureOut">
              <a:rPr lang="he-IL" smtClean="0"/>
              <a:t>ח'/אדר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56C9DCF-ED79-1915-2B21-6938C5585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FD22C1A-47A9-6956-68D8-B07127540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E682D-8EB0-4794-A1E4-CDC6E082F7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4380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6D2B28C-3B1F-8282-64E3-9D7589579E5C}"/>
              </a:ext>
            </a:extLst>
          </p:cNvPr>
          <p:cNvSpPr txBox="1"/>
          <p:nvPr/>
        </p:nvSpPr>
        <p:spPr>
          <a:xfrm>
            <a:off x="3048000" y="2459504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6600" b="1" dirty="0">
                <a:latin typeface="Rubik" pitchFamily="2" charset="-79"/>
                <a:cs typeface="Rubik" pitchFamily="2" charset="-79"/>
              </a:rPr>
              <a:t>מטלת אמצע</a:t>
            </a:r>
            <a:br>
              <a:rPr lang="he-IL" sz="5400" b="1" dirty="0">
                <a:latin typeface="Rubik" pitchFamily="2" charset="-79"/>
                <a:cs typeface="Rubik" pitchFamily="2" charset="-79"/>
              </a:rPr>
            </a:br>
            <a:r>
              <a:rPr lang="he-IL" sz="5400" b="1" dirty="0">
                <a:solidFill>
                  <a:srgbClr val="B26161"/>
                </a:solidFill>
                <a:latin typeface="Rubik" pitchFamily="2" charset="-79"/>
                <a:cs typeface="Rubik" pitchFamily="2" charset="-79"/>
              </a:rPr>
              <a:t>שלב האפיון </a:t>
            </a:r>
            <a:endParaRPr lang="he-IL" sz="5400" dirty="0">
              <a:solidFill>
                <a:srgbClr val="B26161"/>
              </a:solidFill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9D0D4E00-9581-9BCC-9E41-E8186FD17DAE}"/>
              </a:ext>
            </a:extLst>
          </p:cNvPr>
          <p:cNvSpPr txBox="1"/>
          <p:nvPr/>
        </p:nvSpPr>
        <p:spPr>
          <a:xfrm>
            <a:off x="3048000" y="59643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1800" b="1" dirty="0">
                <a:latin typeface="Rubik" pitchFamily="2" charset="-79"/>
                <a:cs typeface="Rubik" pitchFamily="2" charset="-79"/>
              </a:rPr>
              <a:t>מגישות</a:t>
            </a:r>
            <a:r>
              <a:rPr lang="he-IL" sz="1800" dirty="0">
                <a:latin typeface="Rubik" pitchFamily="2" charset="-79"/>
                <a:cs typeface="Rubik" pitchFamily="2" charset="-79"/>
              </a:rPr>
              <a:t>: </a:t>
            </a:r>
            <a:r>
              <a:rPr lang="he-IL" dirty="0">
                <a:latin typeface="Rubik" pitchFamily="2" charset="-79"/>
                <a:cs typeface="Rubik" pitchFamily="2" charset="-79"/>
              </a:rPr>
              <a:t>ליזה </a:t>
            </a:r>
            <a:r>
              <a:rPr lang="he-IL" dirty="0" err="1">
                <a:latin typeface="Rubik" pitchFamily="2" charset="-79"/>
                <a:cs typeface="Rubik" pitchFamily="2" charset="-79"/>
              </a:rPr>
              <a:t>פוליאקוב</a:t>
            </a:r>
            <a:r>
              <a:rPr lang="he-IL" dirty="0">
                <a:latin typeface="Rubik" pitchFamily="2" charset="-79"/>
                <a:cs typeface="Rubik" pitchFamily="2" charset="-79"/>
              </a:rPr>
              <a:t> שלמור, דור סולומון, שיר שהינו.</a:t>
            </a:r>
            <a:endParaRPr lang="en-US" sz="1800" dirty="0">
              <a:latin typeface="Rubik" pitchFamily="2" charset="-79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72800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49374-82CE-1F6F-2B80-CF08D3FB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24B044E-783A-7AF3-FC8C-7C7A4AE8E866}"/>
              </a:ext>
            </a:extLst>
          </p:cNvPr>
          <p:cNvSpPr txBox="1"/>
          <p:nvPr/>
        </p:nvSpPr>
        <p:spPr>
          <a:xfrm>
            <a:off x="7879392" y="744154"/>
            <a:ext cx="33660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1800" b="1" dirty="0">
                <a:latin typeface="Rubik" pitchFamily="2" charset="-79"/>
                <a:cs typeface="Rubik" pitchFamily="2" charset="-79"/>
              </a:rPr>
              <a:t>מסך מחשב - ללא כל אינטראקציה</a:t>
            </a:r>
            <a:endParaRPr lang="en-US" sz="18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BAF9D39-9FB7-C969-CF9D-5D5A65F0B18D}"/>
              </a:ext>
            </a:extLst>
          </p:cNvPr>
          <p:cNvSpPr txBox="1"/>
          <p:nvPr/>
        </p:nvSpPr>
        <p:spPr>
          <a:xfrm>
            <a:off x="1155860" y="744154"/>
            <a:ext cx="3765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he-IL" sz="1800" b="1" dirty="0">
                <a:latin typeface="Rubik" pitchFamily="2" charset="-79"/>
                <a:cs typeface="Rubik" pitchFamily="2" charset="-79"/>
              </a:rPr>
              <a:t>מסך מחשב - </a:t>
            </a:r>
            <a:r>
              <a:rPr lang="he-IL" sz="1800" b="1" dirty="0" err="1">
                <a:latin typeface="Rubik" pitchFamily="2" charset="-79"/>
                <a:cs typeface="Rubik" pitchFamily="2" charset="-79"/>
              </a:rPr>
              <a:t>פופא</a:t>
            </a:r>
            <a:r>
              <a:rPr lang="he-IL" b="1" dirty="0" err="1">
                <a:latin typeface="Rubik" pitchFamily="2" charset="-79"/>
                <a:cs typeface="Rubik" pitchFamily="2" charset="-79"/>
              </a:rPr>
              <a:t>פ</a:t>
            </a:r>
            <a:r>
              <a:rPr lang="he-IL" b="1" dirty="0">
                <a:latin typeface="Rubik" pitchFamily="2" charset="-79"/>
                <a:cs typeface="Rubik" pitchFamily="2" charset="-79"/>
              </a:rPr>
              <a:t> </a:t>
            </a:r>
            <a:r>
              <a:rPr lang="he-IL" sz="1800" b="1" dirty="0">
                <a:latin typeface="Rubik" pitchFamily="2" charset="-79"/>
                <a:cs typeface="Rubik" pitchFamily="2" charset="-79"/>
              </a:rPr>
              <a:t>– </a:t>
            </a:r>
            <a:r>
              <a:rPr lang="he-IL" sz="1800" b="1" dirty="0" err="1">
                <a:latin typeface="Rubik" pitchFamily="2" charset="-79"/>
                <a:cs typeface="Rubik" pitchFamily="2" charset="-79"/>
              </a:rPr>
              <a:t>רחיב</a:t>
            </a:r>
            <a:r>
              <a:rPr lang="he-IL" sz="1800" b="1" dirty="0">
                <a:latin typeface="Rubik" pitchFamily="2" charset="-79"/>
                <a:cs typeface="Rubik" pitchFamily="2" charset="-79"/>
              </a:rPr>
              <a:t> לחוץ </a:t>
            </a:r>
            <a:endParaRPr lang="en-US" sz="1800" dirty="0">
              <a:latin typeface="Rubik" pitchFamily="2" charset="-79"/>
              <a:cs typeface="Rubik" pitchFamily="2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B43F0A8-5F76-478E-5EB9-E14DD2473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408" y="2102370"/>
            <a:ext cx="5732128" cy="265326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AD1E23A0-326A-9C89-9AD4-6661F9D8B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86" y="2102370"/>
            <a:ext cx="5805708" cy="26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22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A114-BC77-9F40-4A07-4E1978F58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4A05C4B4-E244-91C2-366B-3502F3BEB9CA}"/>
              </a:ext>
            </a:extLst>
          </p:cNvPr>
          <p:cNvSpPr txBox="1"/>
          <p:nvPr/>
        </p:nvSpPr>
        <p:spPr>
          <a:xfrm>
            <a:off x="7234518" y="744154"/>
            <a:ext cx="4010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1800" b="1" dirty="0">
                <a:latin typeface="Rubik" pitchFamily="2" charset="-79"/>
                <a:cs typeface="Rubik" pitchFamily="2" charset="-79"/>
              </a:rPr>
              <a:t>מסך מחשב - הפעלת מנוע החיפוש</a:t>
            </a:r>
            <a:r>
              <a:rPr lang="en-US" sz="1800" b="1" dirty="0">
                <a:latin typeface="Rubik" pitchFamily="2" charset="-79"/>
                <a:cs typeface="Rubik" pitchFamily="2" charset="-79"/>
              </a:rPr>
              <a:t>- </a:t>
            </a:r>
            <a:r>
              <a:rPr lang="he-IL" sz="1800" b="1" dirty="0">
                <a:latin typeface="Rubik" pitchFamily="2" charset="-79"/>
                <a:cs typeface="Rubik" pitchFamily="2" charset="-79"/>
              </a:rPr>
              <a:t>תיבת טקסט</a:t>
            </a:r>
            <a:endParaRPr lang="en-US" sz="18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2DAA3AE-DBFD-A8C9-D9FD-0D4149CA9D10}"/>
              </a:ext>
            </a:extLst>
          </p:cNvPr>
          <p:cNvSpPr txBox="1"/>
          <p:nvPr/>
        </p:nvSpPr>
        <p:spPr>
          <a:xfrm>
            <a:off x="1263436" y="744154"/>
            <a:ext cx="3765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he-IL" sz="1800" b="1" dirty="0">
                <a:latin typeface="Rubik" pitchFamily="2" charset="-79"/>
                <a:cs typeface="Rubik" pitchFamily="2" charset="-79"/>
              </a:rPr>
              <a:t>מסך מחשב - סינון מושגים</a:t>
            </a:r>
            <a:endParaRPr lang="en-US" sz="1800" dirty="0">
              <a:latin typeface="Rubik" pitchFamily="2" charset="-79"/>
              <a:cs typeface="Rubik" pitchFamily="2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CBD4203-1F49-F278-89C5-D6829D9A6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95" y="2140916"/>
            <a:ext cx="5568509" cy="2576168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C266BEDC-C41A-C781-870D-827876BCE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98" y="2155796"/>
            <a:ext cx="5568509" cy="256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4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CF5B-C5D6-7F5A-5B5D-F88623BA6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3EC785E0-A2D3-32EE-D376-90D701C9D51E}"/>
              </a:ext>
            </a:extLst>
          </p:cNvPr>
          <p:cNvSpPr txBox="1"/>
          <p:nvPr/>
        </p:nvSpPr>
        <p:spPr>
          <a:xfrm>
            <a:off x="7879392" y="744154"/>
            <a:ext cx="3366052" cy="37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1800" b="1" dirty="0">
                <a:latin typeface="Rubik" pitchFamily="2" charset="-79"/>
                <a:cs typeface="Rubik" pitchFamily="2" charset="-79"/>
              </a:rPr>
              <a:t>מסך מובייל – ללא אינטראקציה</a:t>
            </a:r>
            <a:endParaRPr lang="en-US" sz="18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1D92D39-A5E0-162E-42D6-5FB297E32798}"/>
              </a:ext>
            </a:extLst>
          </p:cNvPr>
          <p:cNvSpPr txBox="1"/>
          <p:nvPr/>
        </p:nvSpPr>
        <p:spPr>
          <a:xfrm>
            <a:off x="1115519" y="744154"/>
            <a:ext cx="3765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he-IL" sz="1800" b="1" dirty="0">
                <a:latin typeface="Rubik" pitchFamily="2" charset="-79"/>
                <a:cs typeface="Rubik" pitchFamily="2" charset="-79"/>
              </a:rPr>
              <a:t>מסך מובייל - </a:t>
            </a:r>
            <a:r>
              <a:rPr lang="he-IL" sz="1800" b="1" dirty="0" err="1">
                <a:latin typeface="Rubik" pitchFamily="2" charset="-79"/>
                <a:cs typeface="Rubik" pitchFamily="2" charset="-79"/>
              </a:rPr>
              <a:t>פופא</a:t>
            </a:r>
            <a:r>
              <a:rPr lang="he-IL" b="1" dirty="0" err="1">
                <a:latin typeface="Rubik" pitchFamily="2" charset="-79"/>
                <a:cs typeface="Rubik" pitchFamily="2" charset="-79"/>
              </a:rPr>
              <a:t>פ</a:t>
            </a:r>
            <a:r>
              <a:rPr lang="he-IL" b="1" dirty="0">
                <a:latin typeface="Rubik" pitchFamily="2" charset="-79"/>
                <a:cs typeface="Rubik" pitchFamily="2" charset="-79"/>
              </a:rPr>
              <a:t> </a:t>
            </a:r>
            <a:r>
              <a:rPr lang="he-IL" sz="1800" b="1" dirty="0">
                <a:latin typeface="Rubik" pitchFamily="2" charset="-79"/>
                <a:cs typeface="Rubik" pitchFamily="2" charset="-79"/>
              </a:rPr>
              <a:t>– </a:t>
            </a:r>
            <a:r>
              <a:rPr lang="he-IL" sz="1800" b="1" dirty="0" err="1">
                <a:latin typeface="Rubik" pitchFamily="2" charset="-79"/>
                <a:cs typeface="Rubik" pitchFamily="2" charset="-79"/>
              </a:rPr>
              <a:t>רחיב</a:t>
            </a:r>
            <a:r>
              <a:rPr lang="he-IL" sz="1800" b="1" dirty="0">
                <a:latin typeface="Rubik" pitchFamily="2" charset="-79"/>
                <a:cs typeface="Rubik" pitchFamily="2" charset="-79"/>
              </a:rPr>
              <a:t> לחוץ </a:t>
            </a:r>
            <a:endParaRPr lang="en-US" sz="1800" dirty="0">
              <a:latin typeface="Rubik" pitchFamily="2" charset="-79"/>
              <a:cs typeface="Rubik" pitchFamily="2" charset="-79"/>
            </a:endParaRPr>
          </a:p>
        </p:txBody>
      </p:sp>
      <p:pic>
        <p:nvPicPr>
          <p:cNvPr id="4" name="תמונה 3" descr="תמונה שמכילה טקסט, צילום מסך, אתר, תוכנה&#10;&#10;התיאור נוצר באופן אוטומטי">
            <a:extLst>
              <a:ext uri="{FF2B5EF4-FFF2-40B4-BE49-F238E27FC236}">
                <a16:creationId xmlns:a16="http://schemas.microsoft.com/office/drawing/2014/main" id="{274DBAF4-E9F7-D40F-E4EB-709C535DD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62" y="1326789"/>
            <a:ext cx="3968818" cy="4976574"/>
          </a:xfrm>
          <a:prstGeom prst="rect">
            <a:avLst/>
          </a:prstGeom>
        </p:spPr>
      </p:pic>
      <p:pic>
        <p:nvPicPr>
          <p:cNvPr id="6" name="תמונה 5" descr="תמונה שמכילה טקסט, צילום מסך, בשר, קעקוע&#10;&#10;התיאור נוצר באופן אוטומטי">
            <a:extLst>
              <a:ext uri="{FF2B5EF4-FFF2-40B4-BE49-F238E27FC236}">
                <a16:creationId xmlns:a16="http://schemas.microsoft.com/office/drawing/2014/main" id="{A65181EE-DB5E-E240-31EE-AAF2C2A84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625" y="1326788"/>
            <a:ext cx="3968819" cy="49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2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F11CF-2D08-6B42-E4F9-833D15F14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A946D3A-37C1-D8A0-2E74-19F859789CC6}"/>
              </a:ext>
            </a:extLst>
          </p:cNvPr>
          <p:cNvSpPr txBox="1"/>
          <p:nvPr/>
        </p:nvSpPr>
        <p:spPr>
          <a:xfrm>
            <a:off x="7234518" y="744154"/>
            <a:ext cx="4010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1800" b="1" dirty="0">
                <a:latin typeface="Rubik" pitchFamily="2" charset="-79"/>
                <a:cs typeface="Rubik" pitchFamily="2" charset="-79"/>
              </a:rPr>
              <a:t>מסך מובייל - הפעלת מנוע החיפוש</a:t>
            </a:r>
            <a:r>
              <a:rPr lang="en-US" sz="1800" b="1" dirty="0">
                <a:latin typeface="Rubik" pitchFamily="2" charset="-79"/>
                <a:cs typeface="Rubik" pitchFamily="2" charset="-79"/>
              </a:rPr>
              <a:t>- </a:t>
            </a:r>
            <a:br>
              <a:rPr lang="en-US" sz="1800" b="1" dirty="0">
                <a:latin typeface="Rubik" pitchFamily="2" charset="-79"/>
                <a:cs typeface="Rubik" pitchFamily="2" charset="-79"/>
              </a:rPr>
            </a:br>
            <a:r>
              <a:rPr lang="he-IL" sz="1800" b="1" dirty="0">
                <a:latin typeface="Rubik" pitchFamily="2" charset="-79"/>
                <a:cs typeface="Rubik" pitchFamily="2" charset="-79"/>
              </a:rPr>
              <a:t>תיבת טקסט</a:t>
            </a:r>
            <a:endParaRPr lang="en-US" sz="18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E367780-3931-D0FB-D11B-C7CBFED01512}"/>
              </a:ext>
            </a:extLst>
          </p:cNvPr>
          <p:cNvSpPr txBox="1"/>
          <p:nvPr/>
        </p:nvSpPr>
        <p:spPr>
          <a:xfrm>
            <a:off x="1263436" y="744154"/>
            <a:ext cx="3765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he-IL" sz="1800" b="1" dirty="0">
                <a:latin typeface="Rubik" pitchFamily="2" charset="-79"/>
                <a:cs typeface="Rubik" pitchFamily="2" charset="-79"/>
              </a:rPr>
              <a:t>מסך מובייל - סינון מושגים</a:t>
            </a:r>
            <a:endParaRPr lang="en-US" sz="1800" dirty="0">
              <a:latin typeface="Rubik" pitchFamily="2" charset="-79"/>
              <a:cs typeface="Rubik" pitchFamily="2" charset="-79"/>
            </a:endParaRPr>
          </a:p>
        </p:txBody>
      </p:sp>
      <p:pic>
        <p:nvPicPr>
          <p:cNvPr id="4" name="תמונה 3" descr="תמונה שמכילה טקסט,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EEB032E6-2513-7549-7164-48D014FE8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518" y="1390485"/>
            <a:ext cx="4010926" cy="5029374"/>
          </a:xfrm>
          <a:prstGeom prst="rect">
            <a:avLst/>
          </a:prstGeom>
        </p:spPr>
      </p:pic>
      <p:pic>
        <p:nvPicPr>
          <p:cNvPr id="6" name="תמונה 5" descr="תמונה שמכילה טקסט, בשר, קעקוע&#10;&#10;התיאור נוצר באופן אוטומטי">
            <a:extLst>
              <a:ext uri="{FF2B5EF4-FFF2-40B4-BE49-F238E27FC236}">
                <a16:creationId xmlns:a16="http://schemas.microsoft.com/office/drawing/2014/main" id="{EFFBD1DD-B65E-DD28-D6BA-131B195E0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62" y="1416718"/>
            <a:ext cx="2646708" cy="502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35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E6952-3EA5-1307-B7B0-AB9366942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730F0701-0864-7EF6-13C1-87C6257C525D}"/>
              </a:ext>
            </a:extLst>
          </p:cNvPr>
          <p:cNvSpPr txBox="1"/>
          <p:nvPr/>
        </p:nvSpPr>
        <p:spPr>
          <a:xfrm>
            <a:off x="4090537" y="744154"/>
            <a:ext cx="4010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1800" b="1" dirty="0">
                <a:latin typeface="Rubik" pitchFamily="2" charset="-79"/>
                <a:cs typeface="Rubik" pitchFamily="2" charset="-79"/>
              </a:rPr>
              <a:t>מסך מובייל – פתיחת תפריט ניווט</a:t>
            </a:r>
            <a:endParaRPr lang="en-US" sz="1800" dirty="0">
              <a:latin typeface="Rubik" pitchFamily="2" charset="-79"/>
              <a:cs typeface="Rubik" pitchFamily="2" charset="-79"/>
            </a:endParaRPr>
          </a:p>
        </p:txBody>
      </p:sp>
      <p:pic>
        <p:nvPicPr>
          <p:cNvPr id="3" name="תמונה 2" descr="תמונה שמכילה טקסט, צילום מסך, עיצוב גרפי&#10;&#10;התיאור נוצר באופן אוטומטי">
            <a:extLst>
              <a:ext uri="{FF2B5EF4-FFF2-40B4-BE49-F238E27FC236}">
                <a16:creationId xmlns:a16="http://schemas.microsoft.com/office/drawing/2014/main" id="{1DECC3D7-819A-0D00-6B81-920B976BA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842" y="1295634"/>
            <a:ext cx="4268621" cy="535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765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1419</TotalTime>
  <Words>304</Words>
  <Application>Microsoft Office PowerPoint</Application>
  <PresentationFormat>מסך רחב</PresentationFormat>
  <Paragraphs>33</Paragraphs>
  <Slides>6</Slides>
  <Notes>5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12" baseType="lpstr">
      <vt:lpstr>Arial</vt:lpstr>
      <vt:lpstr>Assistant</vt:lpstr>
      <vt:lpstr>Calibri</vt:lpstr>
      <vt:lpstr>Calibri Light</vt:lpstr>
      <vt:lpstr>Rubik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shir shahino</dc:creator>
  <cp:lastModifiedBy>shir shahino</cp:lastModifiedBy>
  <cp:revision>2</cp:revision>
  <dcterms:created xsi:type="dcterms:W3CDTF">2024-02-15T16:55:40Z</dcterms:created>
  <dcterms:modified xsi:type="dcterms:W3CDTF">2024-02-17T16:15:13Z</dcterms:modified>
</cp:coreProperties>
</file>